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31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64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0CB22-1A86-8987-586F-59A1138F0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704BD0-3780-19C2-3847-6F1EE66640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96839-4E1B-2EB5-1BE8-EABE0826D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6B86A7-76ED-9809-08E9-E556C11D2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A1993-4D37-106F-4800-B60F5937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7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E66B4-AD4E-9031-8718-C3FC00484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8E79E-BC82-D7E9-F0A4-929B2B5BA6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539FD-DD6E-9314-CCE3-31A359517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FF6FE-39D8-87A2-6776-967A641FB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DE516-2BEC-7012-E553-8F496C25A6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537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7CA2678-80E3-48CD-1A5F-0D28FC20C2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A7A538-DD55-725B-0B0D-BBC2E4AAC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415E5-DD66-DC8A-0513-B493EE0C2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2D585-4791-964E-D6B7-BB5CB1EB13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20D48-4B27-861D-4360-CDA13AA02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22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63073-E212-7B43-E602-B178E232F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AFA0D-BFC0-1519-1DD7-9C3DAD1E5E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CBEDA-DA7E-BBF8-2CC3-E7AD09BBB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5B4E9-0F90-80E2-69B6-422F0396E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97F5C-7CE1-BD95-6BF0-E8EA755F0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2915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58CF2-D5D6-E202-D4AE-FB25EB78D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075437-EF93-906F-3395-ABF749BAE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8EBB0-2702-8D63-CEC1-57DE788847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DF244-523F-1460-3D31-88D4E187B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6614C-BFEB-0D8E-7F96-22A1185A9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0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9B25F-17DE-29CD-66F5-C6D8D492E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A7762E-A059-DB76-FD55-11F33CE3ED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99627B-47C1-037B-B328-EE68A5F99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A6E81F-E136-91F6-BB77-88EB32CB2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17444E-882D-7F73-8530-872BA62F3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7B682-DC6B-15A7-B737-8F9BA9AF8F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50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E01C7-F0F4-4BCA-1E6C-205022172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7CC3FE-DF82-FF32-0D85-A91DD92EAA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12542F-225E-E1D4-0826-024A79134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CFC59E-C502-F2E5-C722-FC8210DA8E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5A81B2-4539-91CE-2153-F4AB2576BD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8DF3DA-153D-4AD0-F95A-F8FE77654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3C2E36-6C0E-BB78-1741-0C3504993C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3937C4-1385-539F-2F3D-5176E5CEF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41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78AB8-E346-9CB8-344F-E79DC44B8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2D0B94-7406-961B-24D0-3A23913F9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DA5E3-03D0-D25C-F33B-05DE123CD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C9020E-654F-A4F8-D32E-AEBA27E49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647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CBF88B-7C8B-1614-03E1-C355541E9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B25EAE-F3C9-2321-0766-48445474E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0F76E6-84B9-78B2-5168-0E72DD6217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776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438A6-4B52-EBA8-33E8-769A56EEB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972E83-6106-C9C2-5B22-A3D3476229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35E310-97CE-F6BB-BEB6-1A0C0E8E32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9B14FB-FEED-F0D8-4334-BD2AACCF99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77EE7C-9C6D-FCDF-8B15-A721C87BA4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BDC31B-7483-073E-A42F-9F16571E4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110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31E518-8820-10B7-CC43-F39C6A82B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78F15C-F3D5-55AA-6073-8E33826F6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DE3095-4BBA-C969-A70D-7A57C797A1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EACEAA-7ED5-23A2-81A2-E03235636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00F057-E8B7-7C19-8C77-87E412AEB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6C112E-3470-7C12-853A-B971950CC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54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0E4295-D5F5-EC6E-1540-0229D3726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8218E1-7569-929E-D5B3-21D04DC52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3108DF-C94A-6819-20EE-0162AE35B2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C3F30-CCDD-4A7D-A0DE-CF7A4C32C540}" type="datetimeFigureOut">
              <a:rPr lang="en-US" smtClean="0"/>
              <a:t>7/12/2023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01F48-54B2-E772-D02F-B01BE40871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4AC15-8868-A895-2372-A57CB86876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46409-D9E8-4C07-B0A3-77FBB67D5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4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piece of paper with black lines&#10;&#10;Description automatically generated">
            <a:extLst>
              <a:ext uri="{FF2B5EF4-FFF2-40B4-BE49-F238E27FC236}">
                <a16:creationId xmlns:a16="http://schemas.microsoft.com/office/drawing/2014/main" id="{0B8BFB2E-0A0A-2E60-3E29-0AF0DC891B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91" y="5578996"/>
            <a:ext cx="3460830" cy="1296367"/>
          </a:xfrm>
          <a:prstGeom prst="rect">
            <a:avLst/>
          </a:prstGeom>
        </p:spPr>
      </p:pic>
      <p:pic>
        <p:nvPicPr>
          <p:cNvPr id="5" name="Picture 4" descr="A close-up of a test tube&#10;&#10;Description automatically generated">
            <a:extLst>
              <a:ext uri="{FF2B5EF4-FFF2-40B4-BE49-F238E27FC236}">
                <a16:creationId xmlns:a16="http://schemas.microsoft.com/office/drawing/2014/main" id="{E30EAAE4-CB2A-C4D1-D928-2F88191508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311" y="1909826"/>
            <a:ext cx="3460829" cy="1794076"/>
          </a:xfrm>
          <a:prstGeom prst="rect">
            <a:avLst/>
          </a:prstGeom>
        </p:spPr>
      </p:pic>
      <p:pic>
        <p:nvPicPr>
          <p:cNvPr id="7" name="Picture 6" descr="A close-up of a white paper&#10;&#10;Description automatically generated">
            <a:extLst>
              <a:ext uri="{FF2B5EF4-FFF2-40B4-BE49-F238E27FC236}">
                <a16:creationId xmlns:a16="http://schemas.microsoft.com/office/drawing/2014/main" id="{F1FDA047-B35B-87CE-14FE-DE923CBA9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311" y="2893675"/>
            <a:ext cx="3460829" cy="1685562"/>
          </a:xfrm>
          <a:prstGeom prst="rect">
            <a:avLst/>
          </a:prstGeom>
        </p:spPr>
      </p:pic>
      <p:pic>
        <p:nvPicPr>
          <p:cNvPr id="9" name="Picture 8" descr="A close-up of a dna test&#10;&#10;Description automatically generated">
            <a:extLst>
              <a:ext uri="{FF2B5EF4-FFF2-40B4-BE49-F238E27FC236}">
                <a16:creationId xmlns:a16="http://schemas.microsoft.com/office/drawing/2014/main" id="{71C9D0B1-24B8-2C0F-70AF-51DD084C60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591" y="4166889"/>
            <a:ext cx="3460829" cy="14176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9259C9F-6685-3026-1B8A-28901006A1AF}"/>
              </a:ext>
            </a:extLst>
          </p:cNvPr>
          <p:cNvSpPr txBox="1"/>
          <p:nvPr/>
        </p:nvSpPr>
        <p:spPr>
          <a:xfrm>
            <a:off x="6680878" y="5896204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1" name="Right Bracket 10">
            <a:extLst>
              <a:ext uri="{FF2B5EF4-FFF2-40B4-BE49-F238E27FC236}">
                <a16:creationId xmlns:a16="http://schemas.microsoft.com/office/drawing/2014/main" id="{F07436E5-F67B-16C0-28AD-75A28DD19104}"/>
              </a:ext>
            </a:extLst>
          </p:cNvPr>
          <p:cNvSpPr/>
          <p:nvPr/>
        </p:nvSpPr>
        <p:spPr>
          <a:xfrm rot="5400000">
            <a:off x="4076051" y="5514947"/>
            <a:ext cx="140188" cy="1360994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ight Bracket 11">
            <a:extLst>
              <a:ext uri="{FF2B5EF4-FFF2-40B4-BE49-F238E27FC236}">
                <a16:creationId xmlns:a16="http://schemas.microsoft.com/office/drawing/2014/main" id="{15E210CE-62B9-8337-4F0F-A09B1D742FBF}"/>
              </a:ext>
            </a:extLst>
          </p:cNvPr>
          <p:cNvSpPr/>
          <p:nvPr/>
        </p:nvSpPr>
        <p:spPr>
          <a:xfrm rot="5400000">
            <a:off x="5212095" y="4394337"/>
            <a:ext cx="103946" cy="1347489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295873-248D-490B-B98A-207AB58D9A95}"/>
              </a:ext>
            </a:extLst>
          </p:cNvPr>
          <p:cNvSpPr txBox="1"/>
          <p:nvPr/>
        </p:nvSpPr>
        <p:spPr>
          <a:xfrm>
            <a:off x="6636506" y="4867987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Pol30</a:t>
            </a:r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CDD51C97-051F-1288-FC38-10511EC17CC0}"/>
              </a:ext>
            </a:extLst>
          </p:cNvPr>
          <p:cNvSpPr/>
          <p:nvPr/>
        </p:nvSpPr>
        <p:spPr>
          <a:xfrm rot="5400000">
            <a:off x="5551228" y="3620191"/>
            <a:ext cx="76756" cy="391608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020FB2-04BB-F35A-36DA-57546A87916B}"/>
              </a:ext>
            </a:extLst>
          </p:cNvPr>
          <p:cNvSpPr txBox="1"/>
          <p:nvPr/>
        </p:nvSpPr>
        <p:spPr>
          <a:xfrm>
            <a:off x="6592137" y="3585124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Pol30</a:t>
            </a:r>
          </a:p>
        </p:txBody>
      </p:sp>
      <p:sp>
        <p:nvSpPr>
          <p:cNvPr id="16" name="Right Bracket 15">
            <a:extLst>
              <a:ext uri="{FF2B5EF4-FFF2-40B4-BE49-F238E27FC236}">
                <a16:creationId xmlns:a16="http://schemas.microsoft.com/office/drawing/2014/main" id="{9A9AA0B9-622D-B1E2-59B7-E88B18AC55FE}"/>
              </a:ext>
            </a:extLst>
          </p:cNvPr>
          <p:cNvSpPr/>
          <p:nvPr/>
        </p:nvSpPr>
        <p:spPr>
          <a:xfrm rot="5400000">
            <a:off x="3697747" y="1686190"/>
            <a:ext cx="144454" cy="1312767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875C725-DA8D-286B-1651-B4D8A8563A07}"/>
              </a:ext>
            </a:extLst>
          </p:cNvPr>
          <p:cNvSpPr txBox="1"/>
          <p:nvPr/>
        </p:nvSpPr>
        <p:spPr>
          <a:xfrm>
            <a:off x="6536191" y="670229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Cdc13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F00A7F7-7883-0D6B-C2C5-C3A05348F883}"/>
              </a:ext>
            </a:extLst>
          </p:cNvPr>
          <p:cNvSpPr txBox="1"/>
          <p:nvPr/>
        </p:nvSpPr>
        <p:spPr>
          <a:xfrm>
            <a:off x="0" y="-3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3E_Source Data</a:t>
            </a:r>
          </a:p>
        </p:txBody>
      </p:sp>
      <p:pic>
        <p:nvPicPr>
          <p:cNvPr id="20" name="Picture 19" descr="A white paper with black ink marks&#10;&#10;Description automatically generated">
            <a:extLst>
              <a:ext uri="{FF2B5EF4-FFF2-40B4-BE49-F238E27FC236}">
                <a16:creationId xmlns:a16="http://schemas.microsoft.com/office/drawing/2014/main" id="{433384DC-544A-9F3F-7A48-DF575A2A95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163" y="-10751"/>
            <a:ext cx="3414880" cy="18806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11EACE8-7F28-F727-FCAE-7B58D7A410C2}"/>
              </a:ext>
            </a:extLst>
          </p:cNvPr>
          <p:cNvSpPr txBox="1"/>
          <p:nvPr/>
        </p:nvSpPr>
        <p:spPr>
          <a:xfrm>
            <a:off x="6619141" y="2049543"/>
            <a:ext cx="8870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Cdc13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FAF17BC8-55AD-336F-1891-8EA79B7B2933}"/>
              </a:ext>
            </a:extLst>
          </p:cNvPr>
          <p:cNvSpPr/>
          <p:nvPr/>
        </p:nvSpPr>
        <p:spPr>
          <a:xfrm rot="5400000">
            <a:off x="4790618" y="540272"/>
            <a:ext cx="48916" cy="777436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C4F4E8A-A664-734B-3129-6A5D9DF9C81C}"/>
              </a:ext>
            </a:extLst>
          </p:cNvPr>
          <p:cNvSpPr txBox="1"/>
          <p:nvPr/>
        </p:nvSpPr>
        <p:spPr>
          <a:xfrm>
            <a:off x="4534070" y="954472"/>
            <a:ext cx="7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51B069A-6C6D-F5FA-999A-439121C8C781}"/>
              </a:ext>
            </a:extLst>
          </p:cNvPr>
          <p:cNvSpPr txBox="1"/>
          <p:nvPr/>
        </p:nvSpPr>
        <p:spPr>
          <a:xfrm>
            <a:off x="5218905" y="3815349"/>
            <a:ext cx="732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AD80853-222A-B9AC-F9F2-1A4BCE38F87C}"/>
              </a:ext>
            </a:extLst>
          </p:cNvPr>
          <p:cNvSpPr txBox="1"/>
          <p:nvPr/>
        </p:nvSpPr>
        <p:spPr>
          <a:xfrm>
            <a:off x="3320659" y="2368514"/>
            <a:ext cx="86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2EF997-7EBD-0816-099A-E8239EB27216}"/>
              </a:ext>
            </a:extLst>
          </p:cNvPr>
          <p:cNvSpPr txBox="1"/>
          <p:nvPr/>
        </p:nvSpPr>
        <p:spPr>
          <a:xfrm>
            <a:off x="4873593" y="5090493"/>
            <a:ext cx="869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</a:p>
        </p:txBody>
      </p:sp>
    </p:spTree>
    <p:extLst>
      <p:ext uri="{BB962C8B-B14F-4D97-AF65-F5344CB8AC3E}">
        <p14:creationId xmlns:p14="http://schemas.microsoft.com/office/powerpoint/2010/main" val="410378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Martin</cp:lastModifiedBy>
  <cp:revision>1</cp:revision>
  <dcterms:created xsi:type="dcterms:W3CDTF">2023-07-12T18:56:48Z</dcterms:created>
  <dcterms:modified xsi:type="dcterms:W3CDTF">2023-07-12T18:58:38Z</dcterms:modified>
</cp:coreProperties>
</file>